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145707840" r:id="rId2"/>
    <p:sldId id="2145707841" r:id="rId3"/>
    <p:sldId id="2145707842" r:id="rId4"/>
    <p:sldId id="2145707843" r:id="rId5"/>
    <p:sldId id="2145707844" r:id="rId6"/>
    <p:sldId id="2145707845" r:id="rId7"/>
    <p:sldId id="2145707846" r:id="rId8"/>
    <p:sldId id="2145707847" r:id="rId9"/>
    <p:sldId id="2145707848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Master" Target="../slideMasters/slideMaster1.xml"/><Relationship Id="rId1" Type="http://schemas.openxmlformats.org/officeDocument/2006/relationships/video" Target="https://www.youtube.com/embed/yREQNjPMDYA?feature=oembed" TargetMode="External"/><Relationship Id="rId4" Type="http://schemas.openxmlformats.org/officeDocument/2006/relationships/image" Target="../media/image6.jpeg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6BB2FC-7210-49F5-993A-00B15C358B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0DDDBB-D62A-4015-A79E-4B409CE18F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10" name="Picture 9" descr="A pixelated eagle and fleur-de-lis&#10;&#10;Description automatically generated">
            <a:extLst>
              <a:ext uri="{FF2B5EF4-FFF2-40B4-BE49-F238E27FC236}">
                <a16:creationId xmlns:a16="http://schemas.microsoft.com/office/drawing/2014/main" id="{B26008A2-CCAD-71E9-A58C-0CCCEECC530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0378" y="6243156"/>
            <a:ext cx="2921149" cy="451635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C2DDBC13-6109-EFC9-39E0-D8EF14C51331}"/>
              </a:ext>
            </a:extLst>
          </p:cNvPr>
          <p:cNvSpPr/>
          <p:nvPr userDrawn="1"/>
        </p:nvSpPr>
        <p:spPr>
          <a:xfrm>
            <a:off x="0" y="6343711"/>
            <a:ext cx="9073661" cy="315912"/>
          </a:xfrm>
          <a:prstGeom prst="rect">
            <a:avLst/>
          </a:prstGeom>
          <a:solidFill>
            <a:srgbClr val="07569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08390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logos&#10;&#10;AI-generated content may be incorrect.">
            <a:extLst>
              <a:ext uri="{FF2B5EF4-FFF2-40B4-BE49-F238E27FC236}">
                <a16:creationId xmlns:a16="http://schemas.microsoft.com/office/drawing/2014/main" id="{3F1F560B-18C1-A52A-F29C-9F2799F8FA6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26" t="12478" r="6889" b="14033"/>
          <a:stretch>
            <a:fillRect/>
          </a:stretch>
        </p:blipFill>
        <p:spPr>
          <a:xfrm>
            <a:off x="9430174" y="5826621"/>
            <a:ext cx="2678587" cy="95922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B6BB2FC-7210-49F5-993A-00B15C358B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0DDDBB-D62A-4015-A79E-4B409CE18F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97453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2DDBC13-6109-EFC9-39E0-D8EF14C51331}"/>
              </a:ext>
            </a:extLst>
          </p:cNvPr>
          <p:cNvSpPr/>
          <p:nvPr userDrawn="1"/>
        </p:nvSpPr>
        <p:spPr>
          <a:xfrm>
            <a:off x="0" y="6280608"/>
            <a:ext cx="9262820" cy="315912"/>
          </a:xfrm>
          <a:prstGeom prst="rect">
            <a:avLst/>
          </a:prstGeom>
          <a:solidFill>
            <a:srgbClr val="07569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42121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solidFill>
          <a:srgbClr val="0756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6BB2FC-7210-49F5-993A-00B15C358B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0DDDBB-D62A-4015-A79E-4B409CE18F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16680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7" name="Picture 6" descr="A black and white logo&#10;&#10;Description automatically generated">
            <a:extLst>
              <a:ext uri="{FF2B5EF4-FFF2-40B4-BE49-F238E27FC236}">
                <a16:creationId xmlns:a16="http://schemas.microsoft.com/office/drawing/2014/main" id="{D2583698-E122-C46D-2230-36E45E58ACC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2282" y="6105930"/>
            <a:ext cx="3599001" cy="553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0696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9_Title and Content">
    <p:bg>
      <p:bgPr>
        <a:solidFill>
          <a:srgbClr val="0756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ack background with white text&#10;&#10;AI-generated content may be incorrect.">
            <a:extLst>
              <a:ext uri="{FF2B5EF4-FFF2-40B4-BE49-F238E27FC236}">
                <a16:creationId xmlns:a16="http://schemas.microsoft.com/office/drawing/2014/main" id="{4D1D78C2-10DB-39A4-AAEB-A77582DF37F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164" b="9117"/>
          <a:stretch>
            <a:fillRect/>
          </a:stretch>
        </p:blipFill>
        <p:spPr>
          <a:xfrm>
            <a:off x="8511241" y="5384943"/>
            <a:ext cx="3680760" cy="147305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B6BB2FC-7210-49F5-993A-00B15C358B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0DDDBB-D62A-4015-A79E-4B409CE18F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69663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6339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bg>
      <p:bgPr>
        <a:solidFill>
          <a:srgbClr val="0756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ack and white logo&#10;&#10;Description automatically generated">
            <a:extLst>
              <a:ext uri="{FF2B5EF4-FFF2-40B4-BE49-F238E27FC236}">
                <a16:creationId xmlns:a16="http://schemas.microsoft.com/office/drawing/2014/main" id="{D2583698-E122-C46D-2230-36E45E58ACC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422" y="2303584"/>
            <a:ext cx="10875156" cy="1673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1791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bg>
      <p:bgPr>
        <a:solidFill>
          <a:srgbClr val="0756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ack and white logo with white text&#10;&#10;Description automatically generated">
            <a:extLst>
              <a:ext uri="{FF2B5EF4-FFF2-40B4-BE49-F238E27FC236}">
                <a16:creationId xmlns:a16="http://schemas.microsoft.com/office/drawing/2014/main" id="{4111B350-352A-23F8-F74D-644E0455BDA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8037" y="771138"/>
            <a:ext cx="6915926" cy="5315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4769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and Content">
    <p:bg>
      <p:bgPr>
        <a:solidFill>
          <a:srgbClr val="07569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ack background with white text&#10;&#10;AI-generated content may be incorrect.">
            <a:extLst>
              <a:ext uri="{FF2B5EF4-FFF2-40B4-BE49-F238E27FC236}">
                <a16:creationId xmlns:a16="http://schemas.microsoft.com/office/drawing/2014/main" id="{673D9B49-0203-ABE8-30E4-B88076AB5A7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1" r="4974"/>
          <a:stretch>
            <a:fillRect/>
          </a:stretch>
        </p:blipFill>
        <p:spPr>
          <a:xfrm>
            <a:off x="0" y="697447"/>
            <a:ext cx="12192000" cy="5407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348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AA837EC5-B555-47D5-AB4A-BAB18FFA03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7" name="Picture 6" descr="A pixelated eagle and fleur-de-lis&#10;&#10;Description automatically generated">
            <a:extLst>
              <a:ext uri="{FF2B5EF4-FFF2-40B4-BE49-F238E27FC236}">
                <a16:creationId xmlns:a16="http://schemas.microsoft.com/office/drawing/2014/main" id="{D6C67B68-CEBA-FAA3-EA8B-7301B9499FE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1484" y="1600200"/>
            <a:ext cx="8299721" cy="1283211"/>
          </a:xfrm>
          <a:prstGeom prst="rect">
            <a:avLst/>
          </a:prstGeom>
        </p:spPr>
      </p:pic>
      <p:pic>
        <p:nvPicPr>
          <p:cNvPr id="8" name="Online Media 3" title="Scouting America Anthem">
            <a:hlinkClick r:id="" action="ppaction://media"/>
            <a:extLst>
              <a:ext uri="{FF2B5EF4-FFF2-40B4-BE49-F238E27FC236}">
                <a16:creationId xmlns:a16="http://schemas.microsoft.com/office/drawing/2014/main" id="{1CBDA12D-17CE-90AB-8974-9CA6181BD4E2}"/>
              </a:ext>
            </a:extLst>
          </p:cNvPr>
          <p:cNvPicPr>
            <a:picLocks noRot="1" noChangeAspect="1"/>
          </p:cNvPicPr>
          <p:nvPr userDrawn="1"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836177" y="457200"/>
            <a:ext cx="10519646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84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and white eagle with a shield and stars&#10;&#10;Description automatically generated">
            <a:extLst>
              <a:ext uri="{FF2B5EF4-FFF2-40B4-BE49-F238E27FC236}">
                <a16:creationId xmlns:a16="http://schemas.microsoft.com/office/drawing/2014/main" id="{FA0E348E-CE95-E93D-AB93-FD1DB66ABB5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578" y="99053"/>
            <a:ext cx="5894844" cy="6659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4331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logos&#10;&#10;AI-generated content may be incorrect.">
            <a:extLst>
              <a:ext uri="{FF2B5EF4-FFF2-40B4-BE49-F238E27FC236}">
                <a16:creationId xmlns:a16="http://schemas.microsoft.com/office/drawing/2014/main" id="{89C218EB-812F-8614-DADD-427B493970F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5" r="4264"/>
          <a:stretch>
            <a:fillRect/>
          </a:stretch>
        </p:blipFill>
        <p:spPr>
          <a:xfrm>
            <a:off x="0" y="771463"/>
            <a:ext cx="12192000" cy="5322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257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text on a black background&#10;&#10;Description automatically generated">
            <a:extLst>
              <a:ext uri="{FF2B5EF4-FFF2-40B4-BE49-F238E27FC236}">
                <a16:creationId xmlns:a16="http://schemas.microsoft.com/office/drawing/2014/main" id="{71F71FC7-FC0B-81F3-3755-39F02526D96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1722" y="728523"/>
            <a:ext cx="6548555" cy="5043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1949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544B97-D90B-4251-B303-F42BABF433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798277"/>
            <a:ext cx="10515600" cy="2291373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>
                    <a:tint val="75000"/>
                  </a:schemeClr>
                </a:solidFill>
                <a:latin typeface="Arial Black" panose="020B0A040201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8C4E32-D95D-40CE-A7DE-EC9E74C9D0A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F8B219C-0363-4EAC-B355-C16BC5F10A50}" type="datetimeFigureOut">
              <a:rPr lang="en-US" smtClean="0"/>
              <a:t>5/27/2026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5B6717-C5A9-4E32-B8EC-5887317D2F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22FD96-2ED5-4776-B90F-FC4761E22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575102F-CC77-4CA7-8712-F041898EE779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Picture 6" descr="A pixelated eagle and fleur-de-lis&#10;&#10;Description automatically generated">
            <a:extLst>
              <a:ext uri="{FF2B5EF4-FFF2-40B4-BE49-F238E27FC236}">
                <a16:creationId xmlns:a16="http://schemas.microsoft.com/office/drawing/2014/main" id="{C82D88EB-31C6-B7FF-FC1D-120633A2D81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04353"/>
            <a:ext cx="10509250" cy="1624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9837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544B97-D90B-4251-B303-F42BABF433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8C4E32-D95D-40CE-A7DE-EC9E74C9D0A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F8B219C-0363-4EAC-B355-C16BC5F10A50}" type="datetimeFigureOut">
              <a:rPr lang="en-US" smtClean="0"/>
              <a:t>5/27/2026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5B6717-C5A9-4E32-B8EC-5887317D2F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22FD96-2ED5-4776-B90F-FC4761E22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575102F-CC77-4CA7-8712-F041898EE779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Picture 6" descr="A pixelated eagle and fleur-de-lis&#10;&#10;Description automatically generated">
            <a:extLst>
              <a:ext uri="{FF2B5EF4-FFF2-40B4-BE49-F238E27FC236}">
                <a16:creationId xmlns:a16="http://schemas.microsoft.com/office/drawing/2014/main" id="{C82D88EB-31C6-B7FF-FC1D-120633A2D81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04353"/>
            <a:ext cx="10509250" cy="1624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6744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8EF757-681C-4A02-9880-D3EFEC32F1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B92B0C-E864-4B4B-964A-9E53C4E7093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6875C4-2DA6-4DB0-886A-65230F286C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10" name="Picture 9" descr="A pixelated eagle and fleur-de-lis&#10;&#10;Description automatically generated">
            <a:extLst>
              <a:ext uri="{FF2B5EF4-FFF2-40B4-BE49-F238E27FC236}">
                <a16:creationId xmlns:a16="http://schemas.microsoft.com/office/drawing/2014/main" id="{243208EF-80D1-9D6D-4411-CD2EE50FABA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0378" y="6243156"/>
            <a:ext cx="2921149" cy="451635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CFA1B245-E00A-3917-E017-4EA5C66C542C}"/>
              </a:ext>
            </a:extLst>
          </p:cNvPr>
          <p:cNvSpPr/>
          <p:nvPr userDrawn="1"/>
        </p:nvSpPr>
        <p:spPr>
          <a:xfrm>
            <a:off x="0" y="6343711"/>
            <a:ext cx="9073661" cy="315912"/>
          </a:xfrm>
          <a:prstGeom prst="rect">
            <a:avLst/>
          </a:prstGeom>
          <a:solidFill>
            <a:srgbClr val="07569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85179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83AD7C-ECC6-49CB-B259-D3F6D5FCA6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E5DAF5-D4B9-40C2-8952-A817CEA0E7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D5CD0C-B93E-4D69-9F0B-B03424A60E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1D90EF-04B1-4207-82AE-7D6FF6DE437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306857F-C227-4BF7-9CAA-DF52159C1DD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10" name="Picture 9" descr="A pixelated eagle and fleur-de-lis&#10;&#10;Description automatically generated">
            <a:extLst>
              <a:ext uri="{FF2B5EF4-FFF2-40B4-BE49-F238E27FC236}">
                <a16:creationId xmlns:a16="http://schemas.microsoft.com/office/drawing/2014/main" id="{D916E408-743D-4137-361F-428EB2B7145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0378" y="6243156"/>
            <a:ext cx="2921149" cy="451635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8AF52595-2092-FCC4-2918-2636FE29C921}"/>
              </a:ext>
            </a:extLst>
          </p:cNvPr>
          <p:cNvSpPr/>
          <p:nvPr userDrawn="1"/>
        </p:nvSpPr>
        <p:spPr>
          <a:xfrm>
            <a:off x="0" y="6343711"/>
            <a:ext cx="9073661" cy="315912"/>
          </a:xfrm>
          <a:prstGeom prst="rect">
            <a:avLst/>
          </a:prstGeom>
          <a:solidFill>
            <a:srgbClr val="07569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4902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6499FE-3370-48F5-9321-3BDCA32F3D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6" name="Picture 5" descr="A pixelated eagle and fleur-de-lis&#10;&#10;Description automatically generated">
            <a:extLst>
              <a:ext uri="{FF2B5EF4-FFF2-40B4-BE49-F238E27FC236}">
                <a16:creationId xmlns:a16="http://schemas.microsoft.com/office/drawing/2014/main" id="{B491A432-C8BD-9833-A8B4-DBD00718334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0378" y="6243156"/>
            <a:ext cx="2921149" cy="45163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2F4B0F77-6FAF-1282-B422-7DCFBDEBEFE2}"/>
              </a:ext>
            </a:extLst>
          </p:cNvPr>
          <p:cNvSpPr/>
          <p:nvPr userDrawn="1"/>
        </p:nvSpPr>
        <p:spPr>
          <a:xfrm>
            <a:off x="0" y="6343711"/>
            <a:ext cx="9073661" cy="315912"/>
          </a:xfrm>
          <a:prstGeom prst="rect">
            <a:avLst/>
          </a:prstGeom>
          <a:solidFill>
            <a:srgbClr val="07569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3984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xelated eagle and fleur-de-lis&#10;&#10;Description automatically generated">
            <a:extLst>
              <a:ext uri="{FF2B5EF4-FFF2-40B4-BE49-F238E27FC236}">
                <a16:creationId xmlns:a16="http://schemas.microsoft.com/office/drawing/2014/main" id="{0C94862F-08CF-46FC-C24E-7A34BB609F9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0378" y="6243156"/>
            <a:ext cx="2921149" cy="45163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AF6F8E2-423C-235F-A91E-46368224DC61}"/>
              </a:ext>
            </a:extLst>
          </p:cNvPr>
          <p:cNvSpPr/>
          <p:nvPr userDrawn="1"/>
        </p:nvSpPr>
        <p:spPr>
          <a:xfrm>
            <a:off x="0" y="6343711"/>
            <a:ext cx="9073661" cy="315912"/>
          </a:xfrm>
          <a:prstGeom prst="rect">
            <a:avLst/>
          </a:prstGeom>
          <a:solidFill>
            <a:srgbClr val="07569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08019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6645030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A29CC8-CB60-4446-B9C0-ADCD838412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E9C459-CA2E-471A-90B8-9CD7B5B744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993446-49D2-4C5C-AB3C-7983D6B46E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8" name="Picture 7" descr="A pixelated eagle and fleur-de-lis&#10;&#10;Description automatically generated">
            <a:extLst>
              <a:ext uri="{FF2B5EF4-FFF2-40B4-BE49-F238E27FC236}">
                <a16:creationId xmlns:a16="http://schemas.microsoft.com/office/drawing/2014/main" id="{FFFBB187-25D7-47C5-F607-124BAF582B5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0378" y="6243156"/>
            <a:ext cx="2921149" cy="45163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D1C14125-5670-0FF1-5A04-AD8CD4EE708C}"/>
              </a:ext>
            </a:extLst>
          </p:cNvPr>
          <p:cNvSpPr/>
          <p:nvPr userDrawn="1"/>
        </p:nvSpPr>
        <p:spPr>
          <a:xfrm>
            <a:off x="0" y="6343711"/>
            <a:ext cx="9073661" cy="315912"/>
          </a:xfrm>
          <a:prstGeom prst="rect">
            <a:avLst/>
          </a:prstGeom>
          <a:solidFill>
            <a:srgbClr val="07569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25782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EB1AF4-9EFB-4707-9220-D0D63A4D98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1970091-600C-4D13-BC30-F093773304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D1BD4D-2262-4913-BC7B-CDD0773F33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8" name="Picture 7" descr="A pixelated eagle and fleur-de-lis&#10;&#10;Description automatically generated">
            <a:extLst>
              <a:ext uri="{FF2B5EF4-FFF2-40B4-BE49-F238E27FC236}">
                <a16:creationId xmlns:a16="http://schemas.microsoft.com/office/drawing/2014/main" id="{95A09301-6D40-261D-449B-6AF89293CA4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0378" y="6243156"/>
            <a:ext cx="2921149" cy="45163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8774B37-F34B-E20E-FDA4-684FC1755BE8}"/>
              </a:ext>
            </a:extLst>
          </p:cNvPr>
          <p:cNvSpPr/>
          <p:nvPr userDrawn="1"/>
        </p:nvSpPr>
        <p:spPr>
          <a:xfrm>
            <a:off x="0" y="6343711"/>
            <a:ext cx="9073661" cy="315912"/>
          </a:xfrm>
          <a:prstGeom prst="rect">
            <a:avLst/>
          </a:prstGeom>
          <a:solidFill>
            <a:srgbClr val="07569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993063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514F11-2B33-457A-AE33-E84F496C0E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86930FA-69BC-4619-978D-55BEAF1C65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7" name="Picture 6" descr="A pixelated eagle and fleur-de-lis&#10;&#10;Description automatically generated">
            <a:extLst>
              <a:ext uri="{FF2B5EF4-FFF2-40B4-BE49-F238E27FC236}">
                <a16:creationId xmlns:a16="http://schemas.microsoft.com/office/drawing/2014/main" id="{B794337A-6CBF-625D-825A-48C4B388BE4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0378" y="6243156"/>
            <a:ext cx="2921149" cy="451635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9EAFF8C0-FF2B-8447-B3EF-197DC3F17CBD}"/>
              </a:ext>
            </a:extLst>
          </p:cNvPr>
          <p:cNvSpPr/>
          <p:nvPr userDrawn="1"/>
        </p:nvSpPr>
        <p:spPr>
          <a:xfrm>
            <a:off x="0" y="6343711"/>
            <a:ext cx="9073661" cy="315912"/>
          </a:xfrm>
          <a:prstGeom prst="rect">
            <a:avLst/>
          </a:prstGeom>
          <a:solidFill>
            <a:srgbClr val="07569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205529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14A9CE8-520D-4A08-8BE0-AD7B43EB37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F077866-7875-4403-83CF-5558D69EF4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7" name="Picture 6" descr="A pixelated eagle and fleur-de-lis&#10;&#10;Description automatically generated">
            <a:extLst>
              <a:ext uri="{FF2B5EF4-FFF2-40B4-BE49-F238E27FC236}">
                <a16:creationId xmlns:a16="http://schemas.microsoft.com/office/drawing/2014/main" id="{A347FE61-ADCA-2027-39E6-BDE85EAD8E4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0378" y="6243156"/>
            <a:ext cx="2921149" cy="451635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F205E194-E059-501B-EE4E-125B7521C4F1}"/>
              </a:ext>
            </a:extLst>
          </p:cNvPr>
          <p:cNvSpPr/>
          <p:nvPr userDrawn="1"/>
        </p:nvSpPr>
        <p:spPr>
          <a:xfrm>
            <a:off x="0" y="6343711"/>
            <a:ext cx="9073661" cy="315912"/>
          </a:xfrm>
          <a:prstGeom prst="rect">
            <a:avLst/>
          </a:prstGeom>
          <a:solidFill>
            <a:srgbClr val="07569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48851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D9D2550-CAEC-427C-9931-29B0BCF64C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CA68F2-4BD4-466B-B002-5596145E43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1901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75697"/>
          </a:solidFill>
          <a:latin typeface="Arial Black" panose="020B0A040201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FC515B-4574-EF00-E38F-E27DAE6890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BB7B479-65B8-254C-8F14-8081BCA6D523}"/>
              </a:ext>
            </a:extLst>
          </p:cNvPr>
          <p:cNvSpPr txBox="1">
            <a:spLocks/>
          </p:cNvSpPr>
          <p:nvPr/>
        </p:nvSpPr>
        <p:spPr>
          <a:xfrm>
            <a:off x="291547" y="17417"/>
            <a:ext cx="11062252" cy="94090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j-ea"/>
              <a:cs typeface="Calibri Light" panose="020F03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49AC38-45A1-8E5A-C3FA-22A1B8D964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5647" y="365299"/>
            <a:ext cx="4554052" cy="612740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627060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07CE01-FAC7-2C6D-B914-9B9798F437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CD29107-054C-345E-FF57-D4250E9AC19E}"/>
              </a:ext>
            </a:extLst>
          </p:cNvPr>
          <p:cNvSpPr txBox="1">
            <a:spLocks/>
          </p:cNvSpPr>
          <p:nvPr/>
        </p:nvSpPr>
        <p:spPr>
          <a:xfrm>
            <a:off x="291547" y="17417"/>
            <a:ext cx="11062252" cy="94090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j-ea"/>
              <a:cs typeface="Calibri Light" panose="020F03020202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3831A08-A45F-3C33-2CCC-0706631069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5088" y="159353"/>
            <a:ext cx="3221824" cy="608413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152491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2E6174-050D-4CF0-602C-7D0818963D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7E20EB7-32C7-0774-6C61-5F548E2384F5}"/>
              </a:ext>
            </a:extLst>
          </p:cNvPr>
          <p:cNvSpPr txBox="1">
            <a:spLocks/>
          </p:cNvSpPr>
          <p:nvPr/>
        </p:nvSpPr>
        <p:spPr>
          <a:xfrm>
            <a:off x="291547" y="17417"/>
            <a:ext cx="11062252" cy="94090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j-ea"/>
              <a:cs typeface="Calibri Light" panose="020F03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BC3025-92D0-092C-EC50-1B3BA2D683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2162" y="487868"/>
            <a:ext cx="5507676" cy="539333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338377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A7A941-9C32-8127-64B5-2B6C9F6733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B7D6408-6D1E-4E32-58B0-CC2C3956A32E}"/>
              </a:ext>
            </a:extLst>
          </p:cNvPr>
          <p:cNvSpPr txBox="1">
            <a:spLocks/>
          </p:cNvSpPr>
          <p:nvPr/>
        </p:nvSpPr>
        <p:spPr>
          <a:xfrm>
            <a:off x="291547" y="17417"/>
            <a:ext cx="11062252" cy="94090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j-ea"/>
              <a:cs typeface="Calibri Light" panose="020F03020202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5DBB8A6-6573-8FFE-0A4B-F18FF31699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6220" y="841129"/>
            <a:ext cx="4592906" cy="450714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721604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7FAF43-987D-0731-6689-499EA1F032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BE8F02D-9D16-F901-C038-F75C664B1EFD}"/>
              </a:ext>
            </a:extLst>
          </p:cNvPr>
          <p:cNvSpPr txBox="1">
            <a:spLocks/>
          </p:cNvSpPr>
          <p:nvPr/>
        </p:nvSpPr>
        <p:spPr>
          <a:xfrm>
            <a:off x="291547" y="17417"/>
            <a:ext cx="11062252" cy="94090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j-ea"/>
              <a:cs typeface="Calibri Light" panose="020F03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8CE136-4926-11FD-B67A-066EFDEF09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1891" y="245806"/>
            <a:ext cx="3168218" cy="602717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997457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C274B2-A1F2-AD72-0C2E-95D40871F0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8098FC8-1E89-7DA4-1F2B-3AD84E2FE814}"/>
              </a:ext>
            </a:extLst>
          </p:cNvPr>
          <p:cNvSpPr txBox="1">
            <a:spLocks/>
          </p:cNvSpPr>
          <p:nvPr/>
        </p:nvSpPr>
        <p:spPr>
          <a:xfrm>
            <a:off x="291547" y="17417"/>
            <a:ext cx="11062252" cy="94090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j-ea"/>
              <a:cs typeface="Calibri Light" panose="020F03020202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91E2F9F-12A9-5CE8-E72D-00EB497129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4153" y="312738"/>
            <a:ext cx="5503694" cy="584651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670615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6C7AB0-16AA-758D-D893-1F5E9F163B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38961BD-3220-4796-89CA-7034C0105371}"/>
              </a:ext>
            </a:extLst>
          </p:cNvPr>
          <p:cNvSpPr txBox="1">
            <a:spLocks/>
          </p:cNvSpPr>
          <p:nvPr/>
        </p:nvSpPr>
        <p:spPr>
          <a:xfrm>
            <a:off x="291547" y="17417"/>
            <a:ext cx="11062252" cy="94090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j-ea"/>
              <a:cs typeface="Calibri Light" panose="020F03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3E9EAC-759F-6E58-5DC4-0FADE57393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6688" y="206478"/>
            <a:ext cx="4218623" cy="606917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5783892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F06BAE-1E18-BFF7-FC00-31EE8283D4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A74A1DED-A580-3C4F-17FF-66C9B2211F97}"/>
              </a:ext>
            </a:extLst>
          </p:cNvPr>
          <p:cNvSpPr txBox="1">
            <a:spLocks/>
          </p:cNvSpPr>
          <p:nvPr/>
        </p:nvSpPr>
        <p:spPr>
          <a:xfrm>
            <a:off x="291547" y="17417"/>
            <a:ext cx="11062252" cy="94090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j-ea"/>
              <a:cs typeface="Calibri Light" panose="020F03020202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1B135F7-9529-089C-CB47-B4DC97CF82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7641" y="159216"/>
            <a:ext cx="4256717" cy="613609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258042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6921B3-4A3A-C633-3203-E4049EF3B3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9FE5278-0BBC-8762-514C-0CA3F63F3144}"/>
              </a:ext>
            </a:extLst>
          </p:cNvPr>
          <p:cNvSpPr txBox="1">
            <a:spLocks/>
          </p:cNvSpPr>
          <p:nvPr/>
        </p:nvSpPr>
        <p:spPr>
          <a:xfrm>
            <a:off x="291547" y="17417"/>
            <a:ext cx="11062252" cy="94090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j-ea"/>
              <a:cs typeface="Calibri Light" panose="020F03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FD1550-1372-E0E7-D7B6-9C5AB1C5D6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670" y="1360543"/>
            <a:ext cx="4373743" cy="378295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B9136BA-CB78-57A2-3D00-E56D40AC91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9370" y="1601413"/>
            <a:ext cx="6184960" cy="330121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26382980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couting America PPT Template" id="{EDBC1C35-C06F-4E41-AE6B-F4209A888D9F}" vid="{0FA3DBA7-58C3-6448-ABB8-493D7754C5D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0</Words>
  <Application>Microsoft Office PowerPoint</Application>
  <PresentationFormat>Widescreen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Arial Black</vt:lpstr>
      <vt:lpstr>Calibri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Michael Creagh</dc:creator>
  <cp:lastModifiedBy>John Erskine</cp:lastModifiedBy>
  <cp:revision>2</cp:revision>
  <dcterms:created xsi:type="dcterms:W3CDTF">2026-05-18T18:42:14Z</dcterms:created>
  <dcterms:modified xsi:type="dcterms:W3CDTF">2026-05-27T10:01:43Z</dcterms:modified>
</cp:coreProperties>
</file>